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5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95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81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0187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06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28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7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73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5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01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78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31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3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40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94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EDC9B-4DD6-4224-9CC8-026803AF47B7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B3D4-01CC-4D6F-9F99-48F11A044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126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147" y="916060"/>
            <a:ext cx="8144134" cy="137307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МАТЕМАТИЧЕСКИЕ РЕБУСЫ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088" y="2754809"/>
            <a:ext cx="8144134" cy="111768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 Black" panose="020B0A04020102020204" pitchFamily="34" charset="0"/>
              </a:rPr>
              <a:t>3 КЛАСС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9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naew.ru/images/200/134/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37" y="267629"/>
            <a:ext cx="6713034" cy="26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562" y="3190177"/>
            <a:ext cx="6793009" cy="26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naew.ru/images/200/134/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1012"/>
            <a:ext cx="6715448" cy="26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3395660"/>
            <a:ext cx="6729123" cy="26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8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naew.ru/images/200/134/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24" y="361563"/>
            <a:ext cx="6808934" cy="26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naew.ru/images/200/134/0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88" y="3394694"/>
            <a:ext cx="6605588" cy="26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8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naew.ru/images/200/134/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78" y="328109"/>
            <a:ext cx="7365899" cy="29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naew.ru/images/200/134/0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78" y="3490332"/>
            <a:ext cx="7233991" cy="28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naew.ru/images/200/134/0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3" y="358348"/>
            <a:ext cx="7363914" cy="28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naew.ru/images/200/134/0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3" y="3401123"/>
            <a:ext cx="7192535" cy="2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8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805" y="211873"/>
            <a:ext cx="9946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Эти</a:t>
            </a:r>
            <a:r>
              <a:rPr lang="ru-RU" sz="1600" dirty="0">
                <a:latin typeface="Arial Black" panose="020B0A04020102020204" pitchFamily="34" charset="0"/>
              </a:rPr>
              <a:t> </a:t>
            </a:r>
            <a:r>
              <a:rPr lang="ru-RU" sz="1600" b="1" dirty="0">
                <a:latin typeface="Arial Black" panose="020B0A04020102020204" pitchFamily="34" charset="0"/>
              </a:rPr>
              <a:t>головоломки</a:t>
            </a:r>
            <a:r>
              <a:rPr lang="ru-RU" sz="1600" dirty="0">
                <a:latin typeface="Arial Black" panose="020B0A04020102020204" pitchFamily="34" charset="0"/>
              </a:rPr>
              <a:t> – </a:t>
            </a:r>
            <a:r>
              <a:rPr lang="ru-RU" sz="1600" b="1" dirty="0">
                <a:latin typeface="Arial Black" panose="020B0A04020102020204" pitchFamily="34" charset="0"/>
              </a:rPr>
              <a:t>математические (числовые)</a:t>
            </a:r>
            <a:r>
              <a:rPr lang="ru-RU" sz="1600" dirty="0">
                <a:latin typeface="Arial Black" panose="020B0A04020102020204" pitchFamily="34" charset="0"/>
              </a:rPr>
              <a:t>, но числа (цифры) в </a:t>
            </a:r>
            <a:r>
              <a:rPr lang="ru-RU" sz="1600" dirty="0" smtClean="0">
                <a:latin typeface="Arial Black" panose="020B0A04020102020204" pitchFamily="34" charset="0"/>
              </a:rPr>
              <a:t>головоломках-ребусах </a:t>
            </a:r>
            <a:r>
              <a:rPr lang="ru-RU" sz="1600" dirty="0">
                <a:latin typeface="Arial Black" panose="020B0A04020102020204" pitchFamily="34" charset="0"/>
              </a:rPr>
              <a:t>заменены буквами. Одинаковые цифры обозначены одними и теми же буквами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1600" dirty="0" err="1" smtClean="0">
                <a:latin typeface="Arial Black" panose="020B0A04020102020204" pitchFamily="34" charset="0"/>
              </a:rPr>
              <a:t>вамнеобходимо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разгадать головоломки, определить зашифрованные числа (цифры), таким образом, чтобы все математические равенства были верными. То есть, вам нужно определить, какой буквой какая из заданных цифр обозначена.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05" y="2036975"/>
            <a:ext cx="2904310" cy="3560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672" y="2076565"/>
            <a:ext cx="5594196" cy="35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3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290" y="578352"/>
            <a:ext cx="3999919" cy="4170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430" y="2184128"/>
            <a:ext cx="6813290" cy="37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6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193" y="1546766"/>
            <a:ext cx="6411234" cy="3593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80" y="242074"/>
            <a:ext cx="4587284" cy="48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5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87" y="278936"/>
            <a:ext cx="4544893" cy="4928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6829" y="1932413"/>
            <a:ext cx="6574614" cy="38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7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37" y="234176"/>
            <a:ext cx="10002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А в тих ребусах нужно заменять одну букву другой, убирать буквы или добавлять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59" y="1605775"/>
            <a:ext cx="5835805" cy="2917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477" y="2375208"/>
            <a:ext cx="5642520" cy="28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1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958" y="2776652"/>
            <a:ext cx="5397190" cy="2698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69" y="630043"/>
            <a:ext cx="6099718" cy="30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7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sochnizza.ru/wp-content/uploads/2012/05/matematik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58" y="830765"/>
            <a:ext cx="5452948" cy="27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942" y="2320383"/>
            <a:ext cx="5328424" cy="26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8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бусы по математике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43" y="518530"/>
            <a:ext cx="5565002" cy="27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бусы по математ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536" y="2291575"/>
            <a:ext cx="5675970" cy="28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13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45</TotalTime>
  <Words>19</Words>
  <Application>Microsoft Office PowerPoint</Application>
  <PresentationFormat>Произвольный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Берлин</vt:lpstr>
      <vt:lpstr>МАТЕМАТИЧЕСКИЕ РЕБУСЫ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РЕБУСЫ</dc:title>
  <dc:creator>User</dc:creator>
  <cp:lastModifiedBy>Пользователь Windows</cp:lastModifiedBy>
  <cp:revision>8</cp:revision>
  <dcterms:created xsi:type="dcterms:W3CDTF">2020-05-18T19:08:29Z</dcterms:created>
  <dcterms:modified xsi:type="dcterms:W3CDTF">2020-05-24T16:46:44Z</dcterms:modified>
</cp:coreProperties>
</file>