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15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70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038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84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4040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14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348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2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12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4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60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59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9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8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61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AEEA-8E6C-4BDD-B595-CED541B49E09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2F098D-E164-45AA-81D0-7617E79A6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5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99" y="609600"/>
            <a:ext cx="7018985" cy="12578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Первичная профсоюзная организация МБОУ СОШ №3 имени А.С. Пушкина.</a:t>
            </a:r>
            <a:endParaRPr lang="ru-RU" dirty="0"/>
          </a:p>
        </p:txBody>
      </p:sp>
      <p:pic>
        <p:nvPicPr>
          <p:cNvPr id="1026" name="Рисунок 1" descr="C:\Users\user\Desktop\1-91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88" y="2480659"/>
            <a:ext cx="22669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Рисунок 3" descr="C:\Users\Маша\Desktop\IMG_20160304_1941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125" y="3898618"/>
            <a:ext cx="279082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Рисунок 1" descr="C:\Users\Маша\Desktop\Профсоюз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88" y="203915"/>
            <a:ext cx="1733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 rot="10800000" flipV="1">
            <a:off x="347730" y="5901791"/>
            <a:ext cx="2537138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 школы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Переварова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О.В.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21273" y="3035174"/>
            <a:ext cx="2846231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Председатель профкома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Полещук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14" y="4110151"/>
            <a:ext cx="2060887" cy="27478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50" y="3859512"/>
            <a:ext cx="3773241" cy="28299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872" y="2164739"/>
            <a:ext cx="3973287" cy="223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8660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23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Грань</vt:lpstr>
      <vt:lpstr>Первичная профсоюзная организация МБОУ СОШ №3 имени А.С. Пушкина.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5</cp:revision>
  <dcterms:created xsi:type="dcterms:W3CDTF">2017-02-09T15:20:38Z</dcterms:created>
  <dcterms:modified xsi:type="dcterms:W3CDTF">2017-02-09T16:54:15Z</dcterms:modified>
</cp:coreProperties>
</file>